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506" r:id="rId4"/>
    <p:sldId id="461" r:id="rId5"/>
    <p:sldId id="484" r:id="rId6"/>
    <p:sldId id="505" r:id="rId7"/>
    <p:sldId id="485" r:id="rId8"/>
    <p:sldId id="504" r:id="rId9"/>
    <p:sldId id="486" r:id="rId10"/>
    <p:sldId id="503" r:id="rId11"/>
    <p:sldId id="487" r:id="rId12"/>
    <p:sldId id="502" r:id="rId13"/>
    <p:sldId id="488" r:id="rId14"/>
    <p:sldId id="501" r:id="rId15"/>
    <p:sldId id="489" r:id="rId16"/>
    <p:sldId id="500" r:id="rId17"/>
    <p:sldId id="490" r:id="rId18"/>
    <p:sldId id="499" r:id="rId19"/>
    <p:sldId id="491" r:id="rId20"/>
    <p:sldId id="498" r:id="rId21"/>
    <p:sldId id="492" r:id="rId22"/>
    <p:sldId id="497" r:id="rId23"/>
    <p:sldId id="493" r:id="rId24"/>
    <p:sldId id="496" r:id="rId25"/>
    <p:sldId id="494" r:id="rId26"/>
    <p:sldId id="49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747" autoAdjust="0"/>
    <p:restoredTop sz="94660"/>
  </p:normalViewPr>
  <p:slideViewPr>
    <p:cSldViewPr snapToGrid="0">
      <p:cViewPr>
        <p:scale>
          <a:sx n="60" d="100"/>
          <a:sy n="60" d="100"/>
        </p:scale>
        <p:origin x="3000" y="1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G6A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01566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Resistors; capacitors; inductors; rectifiers; solid-state diodes and transistors; vacuum tubes; batteries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characteristic of an electrolytic capacitor?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Tight tolerance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Much less leakage than any other type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 capacitance for a given volume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Inexpensive RF capacitor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310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5025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forward threshold voltage of a silicon junction diode?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0.1 volt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0.3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0.7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1.0 volts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forward threshold voltage of a silicon junction diode?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0.1 volt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0.3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0.7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1.0 volts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00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should wire-wound resistors not be used in RF circuits?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resistor’s tolerance value would not be adequate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resistor’s inductance could make circuit performance unpredictable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resistor could overheat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resistor’s internal capacitance would detune the circuit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should wire-wound resistors not be used in RF circuits?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resistor’s tolerance value would not be adequate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resistor’s inductance could make circuit performance unpredictable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resistor could overheat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resistor’s internal capacitance would detune the circuit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69431"/>
            <a:ext cx="11277600" cy="898357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967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are the operating points for a bipolar transistor used as a switch?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Saturation and cutoff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active region (between cutoff and saturation)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Peak and valley current points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Enhancement and depletion modes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are the operating points for a bipolar transistor used as a switch?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Saturation and cutoff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active region (between cutoff and saturation)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Peak and valley current points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Enhancement and depletion modes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9875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911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characteristic of low voltage ceramic capacitors?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Tight tolerance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High stability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 capacitance for given volume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Comparatively low cost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characteristic of low voltage ceramic capacitors?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Tight tolerance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High stability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 capacitance for given volume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Comparatively low cost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6658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MOSFET construction?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gate is formed by a back-biased junction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gate is separated from the channel by a thin insulating layer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source is separated from the drain by a thin insulating layer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source is formed by depositing metal on silicon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MOSFET construction?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gate is formed by a back-biased junction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gate is separated from the channel by a thin insulating layer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source is separated from the drain by a thin insulating layer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source is formed by depositing metal on silicon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8440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9486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element of a vacuum tube regulates the flow of electrons between cathode and plate?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Control grid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Suppressor grid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Screen grid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Trigger electrode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element of a vacuum tube regulates the flow of electrons between cathode and plate?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Control grid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Suppressor grid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Screen grid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Trigger electrode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9997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7820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G6A11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happens when an inductor is operated above its self-resonant frequency?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Its reactance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Harmonics are generated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becomes capacitive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Catastrophic failure is likely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G6A11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happens when an inductor is operated above its self-resonant frequency?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Its reactance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Harmonics are generated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becomes capacitive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Catastrophic failure is likely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5334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primary purpose of a screen grid in a vacuum tube?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reduce grid-to-plate capacitance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increase efficiency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increase the control grid resistance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decrease plate resistance</a:t>
            </a:r>
          </a:p>
        </p:txBody>
      </p:sp>
    </p:spTree>
    <p:extLst>
      <p:ext uri="{BB962C8B-B14F-4D97-AF65-F5344CB8AC3E}">
        <p14:creationId xmlns:p14="http://schemas.microsoft.com/office/powerpoint/2010/main" val="513178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primary purpose of a screen grid in a vacuum tube?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reduce grid-to-plate capacitance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increase efficiency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increase the control grid resistance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decrease plate resistance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9875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940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minimum allowable discharge voltage for maximum life of a standard 12-volt lead-acid battery?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6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8.5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10.5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12 volts</a:t>
            </a:r>
          </a:p>
        </p:txBody>
      </p:sp>
    </p:spTree>
    <p:extLst>
      <p:ext uri="{BB962C8B-B14F-4D97-AF65-F5344CB8AC3E}">
        <p14:creationId xmlns:p14="http://schemas.microsoft.com/office/powerpoint/2010/main" val="9022035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minimum allowable discharge voltage for maximum life of a standard 12-volt lead-acid battery?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6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8.5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10.5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12 volts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an advantage of batteries with low internal resistance?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Long life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High discharge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 voltage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Rapid recharge</a:t>
            </a:r>
          </a:p>
          <a:p>
            <a:endParaRPr lang="en-US" sz="20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an advantage of batteries with low internal resistance?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Long life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High discharge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 voltage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Rapid recharge</a:t>
            </a:r>
          </a:p>
          <a:p>
            <a:endParaRPr lang="en-US" sz="20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2600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160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forward threshold voltage of a germanium diode?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0.1 volt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0.3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0.7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1.0 volts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forward threshold voltage of a germanium diode?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0.1 volt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0.3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0.7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1.0 volts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4915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247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G6A04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characteristic of an electrolytic capacitor?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Tight tolerance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Much less leakage than any other type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High capacitance for a given volume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Inexpensive RF capacitor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973</Words>
  <Application>Microsoft Office PowerPoint</Application>
  <PresentationFormat>Widescreen</PresentationFormat>
  <Paragraphs>188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28</cp:revision>
  <dcterms:created xsi:type="dcterms:W3CDTF">2023-05-09T14:58:22Z</dcterms:created>
  <dcterms:modified xsi:type="dcterms:W3CDTF">2023-05-12T18:51:40Z</dcterms:modified>
</cp:coreProperties>
</file>